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50"/>
    <a:srgbClr val="0A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23"/>
    <p:restoredTop sz="94694"/>
  </p:normalViewPr>
  <p:slideViewPr>
    <p:cSldViewPr snapToGrid="0" snapToObjects="1">
      <p:cViewPr varScale="1">
        <p:scale>
          <a:sx n="191" d="100"/>
          <a:sy n="191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F60D-47A9-B44F-AEAE-6B732B219A46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51040-1BC5-544D-809F-696AE3C0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84AF-3CEB-C14B-9DF7-B20D85E9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B3219-FEF3-AB48-BDB5-7F92264ED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CF4B7-1026-AD4F-B7E6-17537B74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FA82-2A49-CB41-810F-2BE6D7E8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1BAD-3142-5A49-A4A8-A2B4E01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33D3-27B5-7241-A16E-FF94E3F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F9CDC-48BF-0640-B7FC-F118C3607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419A-F7D0-E24F-9B36-C1255CF3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74C8-A72E-2441-BF73-BAC62317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F13E-AEFF-EB41-8221-FB90C9C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1FE4C-3923-A649-B43C-0278C43D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10FF-BFB7-6A46-93E1-9A4DC843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B7C7-5FD9-6C41-BA80-C425B66C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FE06-16E9-1B44-84B8-64CA2981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3F98-59DB-BA45-A336-AC76E9F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590-80EA-4C41-A84F-126D4798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E5E4-0BAB-5448-912C-EA085E6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0C18-9A3C-4D43-BD96-511644C9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8227-C0B8-8343-9509-0C08D445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E9081-C6BA-7B46-9A7D-B39A09E7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665D-AD0F-DD43-ADB3-640785E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B0C0-3A72-9B41-95AE-40BDF48E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272C3-38B0-364C-B45E-7B3AA6C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FC04-AF18-C54A-89E9-8AEF5C8E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D3F3-B1F1-E140-971C-EA69AED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FF8A-9350-414F-8BE9-D3FE5A1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D96D-2610-FE46-BACF-278B4309C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E87CC-07C9-604A-806F-9E1C0017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C9AB-4EBD-9941-BA59-F2859FB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126E5-D1FE-9849-AFB9-62BCC4B9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96988-3987-7845-8DD9-3F82734B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C01-ADCE-794C-9886-73B3A1F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A869-D5B1-124E-8DA7-4CDDDCAF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426D2-1CE8-5049-B984-8B7D730DA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637DB-E1D8-C740-B94F-6C534A11B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81768-D0CF-8E45-B99C-2789B421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DBEEF-4E22-5049-8C6F-25B086B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32513-A44F-5841-8779-F13EC4BC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BC146-4B95-474D-8586-C48E78DE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FF5-359F-3B46-B137-C0EFCEFD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E7633-AF04-0341-A0B9-24883D3C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DEE52-9D40-7C45-9566-354D0833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748A1-9401-5F4C-BE68-CA2D2673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C8FA-7E8D-5042-AFA4-683E870F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218E8-F322-5B47-B8F9-40DA81C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F298-E6DA-D64F-A666-3030C41C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6467-5A5D-314A-8321-F8E3CB3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0B68-97A7-6345-8211-78D72F6F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649B1-3986-7F4C-9679-04643D30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7BABF-6695-E04E-9DB9-AEDEB877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458D3-5F3A-3741-9E18-C1F4BB93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989A8-4FE7-DE4C-810B-95C7E723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5529-BB24-A645-9D7B-DCDCF687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DAF42-D1B6-2143-B749-CDB31BFEF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B0D6-5486-EC4B-9797-8F1913597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E09B-FF3E-1B41-A181-16C2AE5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981F1-08B7-5A43-AC8B-059ACF5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92310-82E6-FE4A-9A62-5D069554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02176-8A07-B243-969E-05342BF7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43E99-835A-8644-94E4-0767941A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EAAE-0F6D-3048-BE51-11D94F83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6705-B514-7D45-A28E-361F31ECD955}" type="datetimeFigureOut">
              <a:rPr lang="en-US" smtClean="0"/>
              <a:t>8/5/20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9F0-4458-9845-ABEB-23015B7CA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8F1ED-E372-4C42-B77B-C06CF1BB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BF2B63A-C0E2-BD41-BF28-372A9A80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Introduction of JS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What is JavaScript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05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83318" y="1622901"/>
            <a:ext cx="6313336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the most popular programming language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is, without question, the default language of the internet.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Easy to Learn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also Affects Big Data and the Cloud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“JavaScript Object Notation (JSON) is the go-to standard for data exchanges on today’s internet.”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Versatile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Front-end: Angular, React, Vue, etc..</a:t>
            </a:r>
            <a:b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Back-end: Node.js</a:t>
            </a:r>
          </a:p>
          <a:p>
            <a:pPr algn="ctr">
              <a:spcAft>
                <a:spcPts val="2000"/>
              </a:spcAft>
            </a:pPr>
            <a:endParaRPr lang="en-US" sz="1400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2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Create Interactivity between web page and User.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JavaScript can be used to validate form data before it is submitted to a server.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manipulate HTML and CSS, creating, removing and changing HTML, dynamically applying new styles to your page.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Dynamic Complex Web Application  </a:t>
            </a:r>
          </a:p>
        </p:txBody>
      </p:sp>
    </p:spTree>
    <p:extLst>
      <p:ext uri="{BB962C8B-B14F-4D97-AF65-F5344CB8AC3E}">
        <p14:creationId xmlns:p14="http://schemas.microsoft.com/office/powerpoint/2010/main" val="10956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What is 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Why learn JavaScript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Where to use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rgbClr val="0A0454"/>
                </a:solidFill>
              </a:rPr>
              <a:t>History JS</a:t>
            </a:r>
            <a:endParaRPr lang="en-US" sz="24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/>
              <a:t>Benefits of JS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17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What is 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Why learn JavaScript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Where to use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A0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History JS</a:t>
            </a:r>
            <a:endParaRPr lang="en-US" sz="24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rgbClr val="0A0454"/>
                </a:solidFill>
              </a:rPr>
              <a:t>Benefits of JS</a:t>
            </a:r>
            <a:endParaRPr lang="en-US" sz="24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7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6A6166-19D8-9D48-BE25-7CF8D912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4" y="1790124"/>
            <a:ext cx="10058400" cy="63698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INPro" panose="02000503030000020004" pitchFamily="2" charset="0"/>
              </a:rPr>
              <a:t>Chapter 1 -  Introduction of JS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D208B5-CD11-0C49-B786-E4567C93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24" y="2626803"/>
            <a:ext cx="10058400" cy="365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70C0"/>
              </a:buClr>
              <a:buNone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Video contains:-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What is JavaScript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Why learn JavaScript</a:t>
            </a: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Where to use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GB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History JS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GB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Benefits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8015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354</Words>
  <Application>Microsoft Macintosh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DINPro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1 -  Introduction of JS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Moorthy (WLT IN)</dc:creator>
  <cp:lastModifiedBy>Santhosh Moorthy (WLT IN)</cp:lastModifiedBy>
  <cp:revision>28</cp:revision>
  <dcterms:created xsi:type="dcterms:W3CDTF">2020-07-31T21:48:27Z</dcterms:created>
  <dcterms:modified xsi:type="dcterms:W3CDTF">2020-08-05T14:13:22Z</dcterms:modified>
</cp:coreProperties>
</file>